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2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7025411" y="3044785"/>
            <a:ext cx="700704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プロトタイプ段階</a:t>
            </a:r>
            <a:endParaRPr kumimoji="1" lang="en-US" altLang="ja-JP" sz="6400" dirty="0"/>
          </a:p>
          <a:p>
            <a:pPr algn="ctr"/>
            <a:r>
              <a:rPr kumimoji="1" lang="ja-JP" altLang="en-US" sz="6400" dirty="0"/>
              <a:t>制作秘話</a:t>
            </a:r>
            <a:endParaRPr kumimoji="1" lang="en-US" altLang="ja-JP" sz="64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この段階での氷のアルゴリズム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作るうえで苦労した点</a:t>
            </a:r>
            <a:r>
              <a:rPr kumimoji="1" lang="en-US" altLang="ja-JP" sz="3800" dirty="0"/>
              <a:t>)</a:t>
            </a:r>
          </a:p>
        </p:txBody>
      </p:sp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71440" y="700088"/>
            <a:ext cx="1685681" cy="179571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0" y="114299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/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797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まず制作したのはゲームの要</a:t>
            </a:r>
            <a:endParaRPr kumimoji="1" lang="en-US" altLang="ja-JP" sz="2000" dirty="0"/>
          </a:p>
          <a:p>
            <a:r>
              <a:rPr kumimoji="1" lang="ja-JP" altLang="en-US" sz="3600" dirty="0"/>
              <a:t>氷のアルゴリズム</a:t>
            </a:r>
            <a:endParaRPr kumimoji="1" lang="en-US" altLang="ja-JP" sz="3600" dirty="0"/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←初期の開発画面</a:t>
            </a:r>
            <a:endParaRPr kumimoji="1" lang="en-US" altLang="ja-JP" dirty="0"/>
          </a:p>
          <a:p>
            <a:r>
              <a:rPr kumimoji="1" lang="ja-JP" altLang="en-US" dirty="0"/>
              <a:t>前回制作したゲームのモデルを流用している</a:t>
            </a:r>
            <a:endParaRPr kumimoji="1" lang="en-US" altLang="ja-JP" dirty="0"/>
          </a:p>
          <a:p>
            <a:r>
              <a:rPr kumimoji="1" lang="ja-JP" altLang="en-US" dirty="0"/>
              <a:t>氷も仮のポリゴン</a:t>
            </a:r>
            <a:endParaRPr kumimoji="1" lang="en-US" altLang="ja-JP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71440" y="4793871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突っついた氷の間のみ壊す</a:t>
            </a:r>
            <a:endParaRPr kumimoji="1" lang="en-US" altLang="ja-JP" sz="3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8403A27-E6F1-CD79-A09D-746CD4C61D59}"/>
              </a:ext>
            </a:extLst>
          </p:cNvPr>
          <p:cNvSpPr txBox="1"/>
          <p:nvPr/>
        </p:nvSpPr>
        <p:spPr>
          <a:xfrm>
            <a:off x="71440" y="5440202"/>
            <a:ext cx="668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今回のシステムは再帰関数を用いることで実装しました</a:t>
            </a:r>
            <a:endParaRPr kumimoji="1" lang="en-US" altLang="ja-JP" sz="2000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1672064-FF3B-AAD6-99DD-A3CA4A78E408}"/>
              </a:ext>
            </a:extLst>
          </p:cNvPr>
          <p:cNvSpPr/>
          <p:nvPr/>
        </p:nvSpPr>
        <p:spPr>
          <a:xfrm>
            <a:off x="71440" y="5890406"/>
            <a:ext cx="2560048" cy="1463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FB7AB5A-E2B8-54B2-3ECB-95DD4E31763E}"/>
              </a:ext>
            </a:extLst>
          </p:cNvPr>
          <p:cNvSpPr txBox="1"/>
          <p:nvPr/>
        </p:nvSpPr>
        <p:spPr>
          <a:xfrm>
            <a:off x="3500486" y="5840312"/>
            <a:ext cx="345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この後に壊せない氷を追加</a:t>
            </a:r>
            <a:endParaRPr kumimoji="1" lang="en-US" altLang="ja-JP" sz="2000" dirty="0"/>
          </a:p>
          <a:p>
            <a:r>
              <a:rPr kumimoji="1" lang="ja-JP" altLang="en-US" sz="2000" dirty="0"/>
              <a:t>アルゴリズムを修正する</a:t>
            </a:r>
            <a:endParaRPr kumimoji="1" lang="en-US" altLang="ja-JP" sz="20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5CD5B1A-07F2-4EE7-254E-6D8A6F13EC56}"/>
              </a:ext>
            </a:extLst>
          </p:cNvPr>
          <p:cNvSpPr txBox="1"/>
          <p:nvPr/>
        </p:nvSpPr>
        <p:spPr>
          <a:xfrm>
            <a:off x="2273023" y="7471330"/>
            <a:ext cx="451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3600" dirty="0"/>
              <a:t>初パズルゲーム制作</a:t>
            </a:r>
            <a:endParaRPr kumimoji="1" lang="en-US" altLang="ja-JP" sz="36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95AC512-FA71-DEDB-9BE4-2FEEE7D90DDE}"/>
              </a:ext>
            </a:extLst>
          </p:cNvPr>
          <p:cNvSpPr txBox="1"/>
          <p:nvPr/>
        </p:nvSpPr>
        <p:spPr>
          <a:xfrm>
            <a:off x="-13404" y="7913141"/>
            <a:ext cx="408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今まではアクションを主に制作</a:t>
            </a:r>
            <a:endParaRPr kumimoji="1" lang="en-US" altLang="ja-JP" sz="20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E2E2854-A516-07F8-6158-97F4EC1FAE3A}"/>
              </a:ext>
            </a:extLst>
          </p:cNvPr>
          <p:cNvSpPr txBox="1"/>
          <p:nvPr/>
        </p:nvSpPr>
        <p:spPr>
          <a:xfrm>
            <a:off x="-13404" y="8245964"/>
            <a:ext cx="539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新鮮な頭の使い方ができて、楽しかったです</a:t>
            </a:r>
            <a:endParaRPr kumimoji="1" lang="en-US" altLang="ja-JP" sz="20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83F072D-D11D-4190-8731-01A3AE228119}"/>
              </a:ext>
            </a:extLst>
          </p:cNvPr>
          <p:cNvSpPr/>
          <p:nvPr/>
        </p:nvSpPr>
        <p:spPr>
          <a:xfrm>
            <a:off x="807124" y="8616624"/>
            <a:ext cx="2143365" cy="1225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79470BC-F1BF-333E-E9D2-7E823BE4924E}"/>
              </a:ext>
            </a:extLst>
          </p:cNvPr>
          <p:cNvSpPr/>
          <p:nvPr/>
        </p:nvSpPr>
        <p:spPr>
          <a:xfrm>
            <a:off x="3907513" y="8616624"/>
            <a:ext cx="2143365" cy="1225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370</Words>
  <Application>Microsoft Office PowerPoint</Application>
  <PresentationFormat>A4 210 x 297 mm</PresentationFormat>
  <Paragraphs>85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9" baseType="lpstr">
      <vt:lpstr>851チカラヅヨク-かなA</vt:lpstr>
      <vt:lpstr>HG創英角ｺﾞｼｯｸUB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176</cp:revision>
  <dcterms:created xsi:type="dcterms:W3CDTF">2025-02-03T00:23:10Z</dcterms:created>
  <dcterms:modified xsi:type="dcterms:W3CDTF">2025-02-04T00:05:20Z</dcterms:modified>
</cp:coreProperties>
</file>